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3B4D-9459-46EF-9E14-85F540593D9E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CBB1-B4F9-4712-9BBC-798A2E5287F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768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CBB1-B4F9-4712-9BBC-798A2E5287F6}" type="slidenum">
              <a:rPr lang="bg-BG" smtClean="0"/>
              <a:pPr/>
              <a:t>21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39319B-6804-4A74-B7CA-76C4912E0C8F}" type="datetimeFigureOut">
              <a:rPr lang="bg-BG" smtClean="0"/>
              <a:pPr/>
              <a:t>20.3.2020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DBCBAF-8271-4DDE-983A-EBA8DDA65D8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176" y="1988840"/>
            <a:ext cx="62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Подкрепа на деца в извънредна ситуация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5085184"/>
            <a:ext cx="205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accent3">
                    <a:lumMod val="50000"/>
                  </a:schemeClr>
                </a:solidFill>
              </a:rPr>
              <a:t>За родители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1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2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9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8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5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7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3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1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0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23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07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4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1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5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7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8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6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7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21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</TotalTime>
  <Words>9</Words>
  <Application>Microsoft Office PowerPoint</Application>
  <PresentationFormat>On-screen Show (4:3)</PresentationFormat>
  <Paragraphs>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Uchilishte</dc:creator>
  <cp:lastModifiedBy>User</cp:lastModifiedBy>
  <cp:revision>10</cp:revision>
  <dcterms:created xsi:type="dcterms:W3CDTF">2020-03-16T09:56:20Z</dcterms:created>
  <dcterms:modified xsi:type="dcterms:W3CDTF">2020-03-20T07:17:00Z</dcterms:modified>
</cp:coreProperties>
</file>